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5B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8136904" cy="115212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検査場機器の校正検査について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964488" cy="1584176"/>
          </a:xfrm>
        </p:spPr>
        <p:txBody>
          <a:bodyPr lIns="0" tIns="0" rIns="0" bIns="0">
            <a:normAutofit fontScale="92500"/>
          </a:bodyPr>
          <a:lstStyle/>
          <a:p>
            <a:pPr algn="l" hangingPunct="0"/>
            <a:r>
              <a:rPr lang="ja-JP" altLang="en-US" b="1" dirty="0" smtClean="0">
                <a:solidFill>
                  <a:schemeClr val="tx1"/>
                </a:solidFill>
              </a:rPr>
              <a:t>　</a:t>
            </a:r>
            <a:r>
              <a:rPr lang="ja-JP" altLang="en-US" sz="2600" b="1" dirty="0" smtClean="0">
                <a:solidFill>
                  <a:schemeClr val="tx1"/>
                </a:solidFill>
              </a:rPr>
              <a:t>毎年</a:t>
            </a:r>
            <a:r>
              <a:rPr lang="en-US" altLang="ja-JP" sz="2600" b="1" dirty="0" smtClean="0">
                <a:solidFill>
                  <a:schemeClr val="tx1"/>
                </a:solidFill>
              </a:rPr>
              <a:t>1</a:t>
            </a:r>
            <a:r>
              <a:rPr lang="ja-JP" altLang="en-US" sz="2600" b="1" dirty="0" smtClean="0">
                <a:solidFill>
                  <a:schemeClr val="tx1"/>
                </a:solidFill>
              </a:rPr>
              <a:t>月に</a:t>
            </a:r>
            <a:r>
              <a:rPr lang="ja-JP" altLang="ja-JP" sz="2600" b="1" dirty="0" smtClean="0">
                <a:solidFill>
                  <a:schemeClr val="tx1"/>
                </a:solidFill>
              </a:rPr>
              <a:t>検査機器の校正検査を</a:t>
            </a:r>
            <a:r>
              <a:rPr lang="ja-JP" altLang="en-US" sz="2600" b="1" dirty="0" smtClean="0">
                <a:solidFill>
                  <a:schemeClr val="tx1"/>
                </a:solidFill>
              </a:rPr>
              <a:t>行っております。</a:t>
            </a:r>
            <a:endParaRPr lang="en-US" altLang="ja-JP" sz="2600" b="1" dirty="0" smtClean="0">
              <a:solidFill>
                <a:schemeClr val="tx1"/>
              </a:solidFill>
            </a:endParaRPr>
          </a:p>
          <a:p>
            <a:pPr algn="l" hangingPunct="0"/>
            <a:r>
              <a:rPr lang="ja-JP" altLang="en-US" sz="2600" b="1" dirty="0" smtClean="0">
                <a:solidFill>
                  <a:schemeClr val="tx1"/>
                </a:solidFill>
              </a:rPr>
              <a:t>　従いまして</a:t>
            </a:r>
            <a:r>
              <a:rPr lang="ja-JP" altLang="ja-JP" sz="2600" b="1" dirty="0" smtClean="0">
                <a:solidFill>
                  <a:schemeClr val="tx1"/>
                </a:solidFill>
              </a:rPr>
              <a:t>検査コースの一部を</a:t>
            </a:r>
            <a:r>
              <a:rPr lang="ja-JP" altLang="en-US" sz="2600" b="1" dirty="0" smtClean="0">
                <a:solidFill>
                  <a:schemeClr val="tx1"/>
                </a:solidFill>
              </a:rPr>
              <a:t>下記のとおり</a:t>
            </a:r>
            <a:r>
              <a:rPr lang="ja-JP" altLang="ja-JP" sz="2600" b="1" dirty="0" smtClean="0">
                <a:solidFill>
                  <a:schemeClr val="tx1"/>
                </a:solidFill>
              </a:rPr>
              <a:t>閉鎖</a:t>
            </a:r>
            <a:r>
              <a:rPr lang="ja-JP" altLang="en-US" sz="2600" b="1" dirty="0" smtClean="0">
                <a:solidFill>
                  <a:schemeClr val="tx1"/>
                </a:solidFill>
              </a:rPr>
              <a:t>いたしますので</a:t>
            </a:r>
            <a:endParaRPr lang="en-US" altLang="ja-JP" sz="2600" b="1" dirty="0" smtClean="0">
              <a:solidFill>
                <a:schemeClr val="tx1"/>
              </a:solidFill>
            </a:endParaRPr>
          </a:p>
          <a:p>
            <a:pPr algn="l" hangingPunct="0"/>
            <a:r>
              <a:rPr lang="ja-JP" altLang="en-US" sz="2600" b="1" dirty="0" smtClean="0">
                <a:solidFill>
                  <a:schemeClr val="tx1"/>
                </a:solidFill>
              </a:rPr>
              <a:t>ご迷惑おかけしますがご理解ご協力の</a:t>
            </a:r>
            <a:r>
              <a:rPr lang="ja-JP" altLang="ja-JP" sz="2600" b="1" dirty="0" smtClean="0">
                <a:solidFill>
                  <a:schemeClr val="tx1"/>
                </a:solidFill>
              </a:rPr>
              <a:t>程よろしくお願い</a:t>
            </a:r>
            <a:r>
              <a:rPr lang="ja-JP" altLang="en-US" sz="2600" b="1" dirty="0" smtClean="0">
                <a:solidFill>
                  <a:schemeClr val="tx1"/>
                </a:solidFill>
              </a:rPr>
              <a:t>いたします</a:t>
            </a:r>
            <a:r>
              <a:rPr lang="ja-JP" altLang="ja-JP" sz="2600" b="1" dirty="0" smtClean="0">
                <a:solidFill>
                  <a:schemeClr val="tx1"/>
                </a:solidFill>
              </a:rPr>
              <a:t>。</a:t>
            </a:r>
            <a:endParaRPr kumimoji="1" lang="ja-JP" altLang="en-US" sz="26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251520" y="3068960"/>
            <a:ext cx="8568952" cy="115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日（水）　ＤＳコース（</a:t>
            </a:r>
            <a:r>
              <a:rPr lang="ja-JP" altLang="en-US" sz="2500" b="1" dirty="0" smtClean="0"/>
              <a:t>０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コース）　午前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11:00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12:00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閉鎖</a:t>
            </a:r>
            <a:endParaRPr kumimoji="1" lang="en-US" altLang="ja-JP" sz="2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　　　　</a:t>
            </a:r>
            <a:r>
              <a:rPr lang="ja-JP" altLang="en-US" sz="2500" b="1" dirty="0" smtClean="0"/>
              <a:t>３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コース　　　　　　　午後  </a:t>
            </a:r>
            <a:r>
              <a:rPr lang="ja-JP" altLang="en-US" sz="2500" b="1" dirty="0" smtClean="0"/>
              <a:t> 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1:00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  <a:r>
              <a:rPr kumimoji="1" lang="ja-JP" altLang="en-US" sz="25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4:00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閉鎖</a:t>
            </a:r>
            <a:endParaRPr kumimoji="1" lang="en-US" altLang="ja-JP" sz="2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51520" y="4365104"/>
            <a:ext cx="8577336" cy="115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日（木）</a:t>
            </a:r>
            <a:r>
              <a:rPr lang="ja-JP" altLang="en-US" sz="2500" b="1" dirty="0" smtClean="0"/>
              <a:t> </a:t>
            </a:r>
            <a:r>
              <a:rPr lang="en-US" altLang="ja-JP" sz="2500" b="1" dirty="0" smtClean="0"/>
              <a:t>       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１コース　　　　　　　午前　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9:00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12:00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閉鎖</a:t>
            </a:r>
            <a:endParaRPr kumimoji="1" lang="en-US" altLang="ja-JP" sz="2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hangingPunct="0">
              <a:spcBef>
                <a:spcPct val="20000"/>
              </a:spcBef>
              <a:defRPr/>
            </a:pP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　　　　</a:t>
            </a:r>
            <a:r>
              <a:rPr lang="ja-JP" altLang="en-US" sz="2500" b="1" noProof="0" dirty="0" smtClean="0"/>
              <a:t>２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コース　　　　　　　</a:t>
            </a:r>
            <a:r>
              <a:rPr lang="ja-JP" altLang="en-US" sz="2500" b="1" dirty="0" smtClean="0"/>
              <a:t>午後   </a:t>
            </a:r>
            <a:r>
              <a:rPr lang="en-US" altLang="ja-JP" sz="2500" b="1" dirty="0" smtClean="0"/>
              <a:t>1:00</a:t>
            </a:r>
            <a:r>
              <a:rPr lang="ja-JP" altLang="en-US" sz="2500" b="1" dirty="0" smtClean="0"/>
              <a:t>～  </a:t>
            </a:r>
            <a:r>
              <a:rPr lang="en-US" altLang="ja-JP" sz="2500" b="1" dirty="0" smtClean="0"/>
              <a:t>4:00 </a:t>
            </a:r>
            <a:r>
              <a:rPr lang="ja-JP" altLang="en-US" sz="2500" b="1" dirty="0" smtClean="0"/>
              <a:t>  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閉鎖</a:t>
            </a:r>
            <a:endParaRPr kumimoji="1" lang="en-US" altLang="ja-JP" sz="2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251520" y="5661248"/>
            <a:ext cx="856895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日（</a:t>
            </a:r>
            <a:r>
              <a:rPr lang="ja-JP" altLang="en-US" sz="2500" b="1" dirty="0" smtClean="0"/>
              <a:t>金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lang="ja-JP" altLang="en-US" sz="2500" b="1" dirty="0" smtClean="0"/>
              <a:t> </a:t>
            </a:r>
            <a:r>
              <a:rPr lang="en-US" altLang="ja-JP" sz="2500" b="1" dirty="0" smtClean="0"/>
              <a:t> </a:t>
            </a:r>
            <a:r>
              <a:rPr lang="ja-JP" altLang="en-US" sz="2500" b="1" dirty="0" smtClean="0"/>
              <a:t>二輪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コース　　　　　　　午前　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9:00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  <a:r>
              <a:rPr kumimoji="1" lang="en-US" altLang="ja-JP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12:00</a:t>
            </a:r>
            <a:r>
              <a:rPr kumimoji="1" lang="ja-JP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閉鎖</a:t>
            </a:r>
            <a:endParaRPr kumimoji="1" lang="ja-JP" alt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横巻き 6"/>
          <p:cNvSpPr/>
          <p:nvPr/>
        </p:nvSpPr>
        <p:spPr>
          <a:xfrm>
            <a:off x="179512" y="0"/>
            <a:ext cx="2520280" cy="792088"/>
          </a:xfrm>
          <a:prstGeom prst="horizontalScroll">
            <a:avLst/>
          </a:prstGeom>
          <a:solidFill>
            <a:srgbClr val="E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お知らせ</a:t>
            </a:r>
            <a:endParaRPr kumimoji="1" lang="ja-JP" altLang="en-US" sz="3200" dirty="0"/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4940424" y="6461720"/>
            <a:ext cx="4600128" cy="49567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b="1" dirty="0" smtClean="0"/>
              <a:t>自動車検査独立行政法人　滋賀事務所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691680" y="3933056"/>
            <a:ext cx="70567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 smtClean="0">
                <a:ln w="18000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注１　二輪車の方はＡＭ１１：００～１２：００の間は受検できません。</a:t>
            </a:r>
            <a:endParaRPr lang="ja-JP" altLang="en-US" b="1" cap="none" spc="0" dirty="0">
              <a:ln w="18000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691680" y="5229200"/>
            <a:ext cx="70567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 smtClean="0">
                <a:ln w="18000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注２　大型車両等の方はＡＭ９：００～１２：００の間は受検できません。</a:t>
            </a:r>
            <a:endParaRPr lang="ja-JP" altLang="en-US" b="1" cap="none" spc="0" dirty="0">
              <a:ln w="18000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691680" y="6093296"/>
            <a:ext cx="70567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 smtClean="0">
                <a:ln w="18000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注３　二輪車の方はＡＭ９：００～１２：００の間は受検できません。</a:t>
            </a:r>
            <a:endParaRPr lang="ja-JP" altLang="en-US" b="1" cap="none" spc="0" dirty="0">
              <a:ln w="18000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44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検査場機器の校正検査について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検査場機器の校正検査について</dc:title>
  <dc:creator>野村 昌和(nomura-m732)</dc:creator>
  <cp:lastModifiedBy>自動車検査独立行政法人</cp:lastModifiedBy>
  <cp:revision>70</cp:revision>
  <dcterms:modified xsi:type="dcterms:W3CDTF">2014-12-09T08:03:00Z</dcterms:modified>
</cp:coreProperties>
</file>